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1824" r:id="rId3"/>
    <p:sldId id="257" r:id="rId4"/>
    <p:sldId id="1845" r:id="rId5"/>
    <p:sldId id="1846" r:id="rId6"/>
    <p:sldId id="1826" r:id="rId7"/>
    <p:sldId id="1827" r:id="rId8"/>
    <p:sldId id="1828" r:id="rId9"/>
    <p:sldId id="1848" r:id="rId10"/>
    <p:sldId id="1847" r:id="rId11"/>
    <p:sldId id="637" r:id="rId12"/>
    <p:sldId id="638" r:id="rId13"/>
    <p:sldId id="639" r:id="rId14"/>
    <p:sldId id="587" r:id="rId15"/>
    <p:sldId id="1849" r:id="rId16"/>
    <p:sldId id="588" r:id="rId17"/>
    <p:sldId id="589" r:id="rId18"/>
    <p:sldId id="590" r:id="rId19"/>
    <p:sldId id="591" r:id="rId20"/>
    <p:sldId id="592" r:id="rId21"/>
    <p:sldId id="593" r:id="rId22"/>
    <p:sldId id="594" r:id="rId23"/>
    <p:sldId id="595" r:id="rId24"/>
    <p:sldId id="597" r:id="rId25"/>
    <p:sldId id="598" r:id="rId26"/>
    <p:sldId id="599" r:id="rId27"/>
    <p:sldId id="601" r:id="rId28"/>
    <p:sldId id="602" r:id="rId29"/>
    <p:sldId id="655" r:id="rId30"/>
    <p:sldId id="1829" r:id="rId31"/>
    <p:sldId id="1830" r:id="rId32"/>
    <p:sldId id="1832" r:id="rId33"/>
    <p:sldId id="1841" r:id="rId34"/>
    <p:sldId id="1842" r:id="rId35"/>
    <p:sldId id="1843" r:id="rId36"/>
    <p:sldId id="1844" r:id="rId37"/>
    <p:sldId id="1839" r:id="rId38"/>
    <p:sldId id="18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87620"/>
  </p:normalViewPr>
  <p:slideViewPr>
    <p:cSldViewPr snapToGrid="0" snapToObjects="1">
      <p:cViewPr varScale="1">
        <p:scale>
          <a:sx n="76" d="100"/>
          <a:sy n="76" d="100"/>
        </p:scale>
        <p:origin x="216" y="2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25</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13</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14</a:t>
            </a:fld>
            <a:endParaRPr lang="en-US"/>
          </a:p>
        </p:txBody>
      </p:sp>
    </p:spTree>
    <p:extLst>
      <p:ext uri="{BB962C8B-B14F-4D97-AF65-F5344CB8AC3E}">
        <p14:creationId xmlns:p14="http://schemas.microsoft.com/office/powerpoint/2010/main" val="2850549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11.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11.xml"/><Relationship Id="rId21" Type="http://schemas.openxmlformats.org/officeDocument/2006/relationships/image" Target="../media/image39.png"/><Relationship Id="rId7" Type="http://schemas.openxmlformats.org/officeDocument/2006/relationships/tags" Target="../tags/tag15.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10.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11.xml"/><Relationship Id="rId5" Type="http://schemas.openxmlformats.org/officeDocument/2006/relationships/tags" Target="../tags/tag13.xml"/><Relationship Id="rId15" Type="http://schemas.openxmlformats.org/officeDocument/2006/relationships/image" Target="../media/image33.png"/><Relationship Id="rId10" Type="http://schemas.openxmlformats.org/officeDocument/2006/relationships/slideLayout" Target="../slideLayouts/slideLayout2.xml"/><Relationship Id="rId19"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4.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4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2.png"/><Relationship Id="rId5" Type="http://schemas.openxmlformats.org/officeDocument/2006/relationships/tags" Target="../tags/tag22.xml"/><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tags" Target="../tags/tag21.xml"/><Relationship Id="rId9" Type="http://schemas.openxmlformats.org/officeDocument/2006/relationships/image" Target="../media/image40.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7.xml"/><Relationship Id="rId7" Type="http://schemas.openxmlformats.org/officeDocument/2006/relationships/image" Target="../media/image4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oleObject" Target="../embeddings/oleObject2.bin"/><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tags" Target="../tags/tag31.xml"/><Relationship Id="rId7" Type="http://schemas.openxmlformats.org/officeDocument/2006/relationships/notesSlide" Target="../notesSlides/notesSlide14.xml"/><Relationship Id="rId12" Type="http://schemas.openxmlformats.org/officeDocument/2006/relationships/image" Target="../media/image5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3.xml"/><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tags" Target="../tags/tag32.xml"/><Relationship Id="rId9" Type="http://schemas.openxmlformats.org/officeDocument/2006/relationships/image" Target="../media/image55.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4.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63.png"/><Relationship Id="rId17" Type="http://schemas.openxmlformats.org/officeDocument/2006/relationships/image" Target="../media/image45.png"/><Relationship Id="rId2" Type="http://schemas.openxmlformats.org/officeDocument/2006/relationships/tags" Target="../tags/tag35.xml"/><Relationship Id="rId16" Type="http://schemas.openxmlformats.org/officeDocument/2006/relationships/image" Target="../media/image28.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62.png"/><Relationship Id="rId5" Type="http://schemas.openxmlformats.org/officeDocument/2006/relationships/tags" Target="../tags/tag38.xml"/><Relationship Id="rId15" Type="http://schemas.openxmlformats.org/officeDocument/2006/relationships/image" Target="../media/image44.png"/><Relationship Id="rId10" Type="http://schemas.openxmlformats.org/officeDocument/2006/relationships/notesSlide" Target="../notesSlides/notesSlide15.xml"/><Relationship Id="rId4" Type="http://schemas.openxmlformats.org/officeDocument/2006/relationships/tags" Target="../tags/tag37.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4.xml"/><Relationship Id="rId7" Type="http://schemas.openxmlformats.org/officeDocument/2006/relationships/image" Target="../media/image6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70.png"/><Relationship Id="rId5" Type="http://schemas.openxmlformats.org/officeDocument/2006/relationships/tags" Target="../tags/tag46.xml"/><Relationship Id="rId10" Type="http://schemas.openxmlformats.org/officeDocument/2006/relationships/image" Target="../media/image69.png"/><Relationship Id="rId4" Type="http://schemas.openxmlformats.org/officeDocument/2006/relationships/tags" Target="../tags/tag45.xml"/><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9.xml"/><Relationship Id="rId7" Type="http://schemas.openxmlformats.org/officeDocument/2006/relationships/image" Target="../media/image7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1.png"/><Relationship Id="rId5" Type="http://schemas.openxmlformats.org/officeDocument/2006/relationships/slideLayout" Target="../slideLayouts/slideLayout2.xml"/><Relationship Id="rId4" Type="http://schemas.openxmlformats.org/officeDocument/2006/relationships/tags" Target="../tags/tag50.xml"/><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43"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44"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45"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2571</TotalTime>
  <Words>4293</Words>
  <Application>Microsoft Macintosh PowerPoint</Application>
  <PresentationFormat>Widescreen</PresentationFormat>
  <Paragraphs>475</Paragraphs>
  <Slides>38</Slides>
  <Notes>23</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21</cp:revision>
  <dcterms:created xsi:type="dcterms:W3CDTF">2020-11-04T17:32:52Z</dcterms:created>
  <dcterms:modified xsi:type="dcterms:W3CDTF">2020-11-17T16:50:29Z</dcterms:modified>
</cp:coreProperties>
</file>